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36" d="100"/>
          <a:sy n="36" d="100"/>
        </p:scale>
        <p:origin x="88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2621F-2597-453A-B2F7-094E508E9A28}" type="datetimeFigureOut">
              <a:rPr lang="es-CO" smtClean="0"/>
              <a:t>16/01/2019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F22A2F-F0F5-480D-B048-CE0C32ED67E5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0412763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2621F-2597-453A-B2F7-094E508E9A28}" type="datetimeFigureOut">
              <a:rPr lang="es-CO" smtClean="0"/>
              <a:t>16/01/2019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F22A2F-F0F5-480D-B048-CE0C32ED67E5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6992865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2621F-2597-453A-B2F7-094E508E9A28}" type="datetimeFigureOut">
              <a:rPr lang="es-CO" smtClean="0"/>
              <a:t>16/01/2019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F22A2F-F0F5-480D-B048-CE0C32ED67E5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2478994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2621F-2597-453A-B2F7-094E508E9A28}" type="datetimeFigureOut">
              <a:rPr lang="es-CO" smtClean="0"/>
              <a:t>16/01/2019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F22A2F-F0F5-480D-B048-CE0C32ED67E5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1679570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2621F-2597-453A-B2F7-094E508E9A28}" type="datetimeFigureOut">
              <a:rPr lang="es-CO" smtClean="0"/>
              <a:t>16/01/2019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F22A2F-F0F5-480D-B048-CE0C32ED67E5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2770724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2621F-2597-453A-B2F7-094E508E9A28}" type="datetimeFigureOut">
              <a:rPr lang="es-CO" smtClean="0"/>
              <a:t>16/01/2019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F22A2F-F0F5-480D-B048-CE0C32ED67E5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9951554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2621F-2597-453A-B2F7-094E508E9A28}" type="datetimeFigureOut">
              <a:rPr lang="es-CO" smtClean="0"/>
              <a:t>16/01/2019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F22A2F-F0F5-480D-B048-CE0C32ED67E5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1350334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2621F-2597-453A-B2F7-094E508E9A28}" type="datetimeFigureOut">
              <a:rPr lang="es-CO" smtClean="0"/>
              <a:t>16/01/2019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F22A2F-F0F5-480D-B048-CE0C32ED67E5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9231960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2621F-2597-453A-B2F7-094E508E9A28}" type="datetimeFigureOut">
              <a:rPr lang="es-CO" smtClean="0"/>
              <a:t>16/01/2019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F22A2F-F0F5-480D-B048-CE0C32ED67E5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1135917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2621F-2597-453A-B2F7-094E508E9A28}" type="datetimeFigureOut">
              <a:rPr lang="es-CO" smtClean="0"/>
              <a:t>16/01/2019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F22A2F-F0F5-480D-B048-CE0C32ED67E5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127756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2621F-2597-453A-B2F7-094E508E9A28}" type="datetimeFigureOut">
              <a:rPr lang="es-CO" smtClean="0"/>
              <a:t>16/01/2019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F22A2F-F0F5-480D-B048-CE0C32ED67E5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0747292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12621F-2597-453A-B2F7-094E508E9A28}" type="datetimeFigureOut">
              <a:rPr lang="es-CO" smtClean="0"/>
              <a:t>16/01/2019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F22A2F-F0F5-480D-B048-CE0C32ED67E5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1308333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838200" y="239619"/>
            <a:ext cx="10515600" cy="1325563"/>
          </a:xfrm>
          <a:solidFill>
            <a:schemeClr val="accent1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/>
          <a:lstStyle/>
          <a:p>
            <a:pPr algn="ctr"/>
            <a:r>
              <a:rPr lang="es-CO" b="1" i="1" dirty="0" smtClean="0"/>
              <a:t>LA IGLESIA DE DIOS NO LA CONSTITUYE TOLA CONGREGACIÓN. </a:t>
            </a:r>
            <a:endParaRPr lang="es-CO" b="1" i="1" dirty="0"/>
          </a:p>
        </p:txBody>
      </p:sp>
      <p:pic>
        <p:nvPicPr>
          <p:cNvPr id="7" name="Marcador de contenido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13646" y="1703295"/>
            <a:ext cx="9161929" cy="491265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slope"/>
          </a:sp3d>
        </p:spPr>
      </p:pic>
    </p:spTree>
    <p:extLst>
      <p:ext uri="{BB962C8B-B14F-4D97-AF65-F5344CB8AC3E}">
        <p14:creationId xmlns:p14="http://schemas.microsoft.com/office/powerpoint/2010/main" val="25764333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069228"/>
          </a:xfrm>
          <a:blipFill>
            <a:blip r:embed="rId2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>
            <a:normAutofit/>
          </a:bodyPr>
          <a:lstStyle/>
          <a:p>
            <a:pPr algn="ctr"/>
            <a:r>
              <a:rPr lang="es-CO" sz="4800" b="1" i="1" dirty="0" smtClean="0"/>
              <a:t>LA MENSAJERA DE DIOS, ELENA G W DICE</a:t>
            </a:r>
            <a:endParaRPr lang="es-CO" sz="4800" b="1" i="1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1577788"/>
            <a:ext cx="9829800" cy="514574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</p:pic>
    </p:spTree>
    <p:extLst>
      <p:ext uri="{BB962C8B-B14F-4D97-AF65-F5344CB8AC3E}">
        <p14:creationId xmlns:p14="http://schemas.microsoft.com/office/powerpoint/2010/main" val="3085819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CO" sz="3600" b="1" dirty="0" smtClean="0"/>
              <a:t>Muchos se congregan en el templo, por diferentes razones; más no por relacionarse más y más con Cristo. </a:t>
            </a:r>
            <a:endParaRPr lang="es-CO" sz="3600" b="1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9642" y="1957137"/>
            <a:ext cx="7539790" cy="4716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34118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97223" y="358588"/>
            <a:ext cx="11725835" cy="6185647"/>
          </a:xfrm>
          <a:blipFill>
            <a:blip r:embed="rId2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prst="slope"/>
          </a:sp3d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dirty="0" smtClean="0"/>
              <a:t>“</a:t>
            </a:r>
            <a:r>
              <a:rPr lang="es-CO" b="1" dirty="0" smtClean="0"/>
              <a:t>LAS </a:t>
            </a:r>
            <a:r>
              <a:rPr lang="es-CO" b="1" dirty="0"/>
              <a:t>ALMAS FIELES </a:t>
            </a:r>
            <a:r>
              <a:rPr lang="es-CO" b="1" dirty="0" smtClean="0"/>
              <a:t>SON LA </a:t>
            </a:r>
            <a:r>
              <a:rPr lang="es-CO" b="1" dirty="0"/>
              <a:t>IGLESIA DE DIOS</a:t>
            </a:r>
            <a:r>
              <a:rPr lang="es-CO" b="1" dirty="0" smtClean="0"/>
              <a:t>*</a:t>
            </a:r>
            <a:endParaRPr lang="es-CO" b="1" dirty="0"/>
          </a:p>
          <a:p>
            <a:pPr marL="0" indent="0" algn="ctr">
              <a:buNone/>
            </a:pPr>
            <a:r>
              <a:rPr lang="es-CO" b="1" dirty="0" smtClean="0">
                <a:solidFill>
                  <a:srgbClr val="FF0000"/>
                </a:solidFill>
              </a:rPr>
              <a:t>Ms </a:t>
            </a:r>
            <a:r>
              <a:rPr lang="es-CO" b="1" dirty="0">
                <a:solidFill>
                  <a:srgbClr val="FF0000"/>
                </a:solidFill>
              </a:rPr>
              <a:t>38, </a:t>
            </a:r>
            <a:r>
              <a:rPr lang="es-CO" b="1" dirty="0" smtClean="0">
                <a:solidFill>
                  <a:srgbClr val="FF0000"/>
                </a:solidFill>
              </a:rPr>
              <a:t>1895</a:t>
            </a:r>
          </a:p>
          <a:p>
            <a:pPr marL="0" indent="0" algn="ctr">
              <a:buNone/>
            </a:pPr>
            <a:r>
              <a:rPr lang="es-CO" b="1" dirty="0" smtClean="0">
                <a:solidFill>
                  <a:srgbClr val="FF0000"/>
                </a:solidFill>
              </a:rPr>
              <a:t>A </a:t>
            </a:r>
            <a:r>
              <a:rPr lang="es-CO" b="1" dirty="0">
                <a:solidFill>
                  <a:srgbClr val="FF0000"/>
                </a:solidFill>
              </a:rPr>
              <a:t>la iglesia en </a:t>
            </a:r>
            <a:r>
              <a:rPr lang="es-CO" b="1" dirty="0" smtClean="0">
                <a:solidFill>
                  <a:srgbClr val="FF0000"/>
                </a:solidFill>
              </a:rPr>
              <a:t>Hobart Glenorchy</a:t>
            </a:r>
            <a:r>
              <a:rPr lang="es-CO" b="1" dirty="0">
                <a:solidFill>
                  <a:srgbClr val="FF0000"/>
                </a:solidFill>
              </a:rPr>
              <a:t>, Tasmania, Mayo de </a:t>
            </a:r>
            <a:r>
              <a:rPr lang="es-CO" b="1" dirty="0" smtClean="0">
                <a:solidFill>
                  <a:srgbClr val="FF0000"/>
                </a:solidFill>
              </a:rPr>
              <a:t>1895</a:t>
            </a:r>
          </a:p>
          <a:p>
            <a:pPr marL="0" indent="0" algn="ctr">
              <a:buNone/>
            </a:pPr>
            <a:r>
              <a:rPr lang="es-CO" b="1" dirty="0" smtClean="0">
                <a:solidFill>
                  <a:srgbClr val="FF0000"/>
                </a:solidFill>
              </a:rPr>
              <a:t>*Elena </a:t>
            </a:r>
            <a:r>
              <a:rPr lang="es-CO" b="1" dirty="0">
                <a:solidFill>
                  <a:srgbClr val="FF0000"/>
                </a:solidFill>
              </a:rPr>
              <a:t>G. </a:t>
            </a:r>
            <a:r>
              <a:rPr lang="es-CO" b="1" dirty="0" smtClean="0">
                <a:solidFill>
                  <a:srgbClr val="FF0000"/>
                </a:solidFill>
              </a:rPr>
              <a:t>White</a:t>
            </a:r>
            <a:endParaRPr lang="es-CO" dirty="0"/>
          </a:p>
          <a:p>
            <a:pPr marL="0" indent="0" algn="ctr">
              <a:buNone/>
            </a:pPr>
            <a:r>
              <a:rPr lang="es-CO" dirty="0" smtClean="0"/>
              <a:t>“!Dios </a:t>
            </a:r>
            <a:r>
              <a:rPr lang="es-CO" dirty="0"/>
              <a:t>tiene sus testigos fieles, a través de los cuales Él ha dado testimonio para revivir, restaurar, edificar a su pueblo en la más santa fe. *Él tiene fieles centinelas que advertirán a la iglesia contra falsas teorías y doctrinas, que corromperían su fe y traerían a la iglesia distracción, discordia y conflicto</a:t>
            </a:r>
            <a:r>
              <a:rPr lang="es-CO" dirty="0" smtClean="0"/>
              <a:t>.*</a:t>
            </a:r>
          </a:p>
          <a:p>
            <a:pPr marL="0" indent="0" algn="ctr">
              <a:buNone/>
            </a:pPr>
            <a:r>
              <a:rPr lang="es-CO" dirty="0" smtClean="0"/>
              <a:t> </a:t>
            </a:r>
            <a:r>
              <a:rPr lang="es-CO" dirty="0"/>
              <a:t>En todas las épocas, el Señor ha levantado vigilantes para dar un testimonio fiel a la generación en que viven. Estos fieles centinelas llevaron adelante el trabajo e insistieron en otros sobre la necesidad de consagrar todo a Dios, y cuando se les pidió que dejaran su armadura y abandonaran el trabajo, había otras manos para llevarlo </a:t>
            </a:r>
            <a:r>
              <a:rPr lang="es-CO" dirty="0" smtClean="0"/>
              <a:t>adelante”.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8622260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40659" y="286872"/>
            <a:ext cx="11546541" cy="6275294"/>
          </a:xfrm>
          <a:blipFill>
            <a:blip r:embed="rId2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prst="slope"/>
          </a:sp3d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sz="3600" dirty="0" smtClean="0"/>
              <a:t>Las </a:t>
            </a:r>
            <a:r>
              <a:rPr lang="es-CO" sz="3600" dirty="0"/>
              <a:t>*ALMAS FIELES HAN CONSTITUIDO LA IGLESIA DE DIOS EN LA TIERRA,* y Él las ha tomado en una relación de pacto consigo mismo, uniendo a su iglesia en la TIERRA con su iglesia en el *CIELO.* Él ha enviado ángeles celestiales para ministrar a su iglesia, y las puertas del infierno no han podido prevalecer contra su </a:t>
            </a:r>
            <a:r>
              <a:rPr lang="es-CO" sz="3600" dirty="0" smtClean="0"/>
              <a:t>pueblo”.</a:t>
            </a:r>
          </a:p>
          <a:p>
            <a:pPr marL="0" indent="0" algn="ctr">
              <a:buNone/>
            </a:pPr>
            <a:endParaRPr lang="es-CO" sz="3600" dirty="0"/>
          </a:p>
          <a:p>
            <a:pPr marL="0" indent="0" algn="ctr">
              <a:buNone/>
            </a:pPr>
            <a:r>
              <a:rPr lang="es-CO" sz="3600" dirty="0" smtClean="0"/>
              <a:t>Ese es el remanente fiel de Dios para este tiempo final del que habla Pablo en </a:t>
            </a:r>
            <a:r>
              <a:rPr lang="es-CO" sz="3600" dirty="0">
                <a:solidFill>
                  <a:srgbClr val="FF0000"/>
                </a:solidFill>
              </a:rPr>
              <a:t>1 Tes.4:17</a:t>
            </a:r>
            <a:r>
              <a:rPr lang="es-CO" sz="3600" dirty="0" smtClean="0">
                <a:solidFill>
                  <a:srgbClr val="FF0000"/>
                </a:solidFill>
              </a:rPr>
              <a:t>: </a:t>
            </a:r>
            <a:r>
              <a:rPr lang="es-CO" sz="3600" dirty="0" smtClean="0"/>
              <a:t>“luego </a:t>
            </a:r>
            <a:r>
              <a:rPr lang="es-CO" sz="3600" dirty="0"/>
              <a:t>nosotros, los que vivimos, los que quedamos, [y] juntamente con ellos seremos arrebatados en las nubes a recibir al Señor en el aire, y así estaremos siempre con el </a:t>
            </a:r>
            <a:r>
              <a:rPr lang="es-CO" sz="3600" dirty="0" smtClean="0"/>
              <a:t>Señor”.</a:t>
            </a:r>
          </a:p>
        </p:txBody>
      </p:sp>
    </p:spTree>
    <p:extLst>
      <p:ext uri="{BB962C8B-B14F-4D97-AF65-F5344CB8AC3E}">
        <p14:creationId xmlns:p14="http://schemas.microsoft.com/office/powerpoint/2010/main" val="38045294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054" y="224588"/>
            <a:ext cx="11486146" cy="6633411"/>
          </a:xfrm>
        </p:spPr>
      </p:pic>
      <p:sp>
        <p:nvSpPr>
          <p:cNvPr id="2" name="Rectángulo 1"/>
          <p:cNvSpPr/>
          <p:nvPr/>
        </p:nvSpPr>
        <p:spPr>
          <a:xfrm>
            <a:off x="401054" y="6060141"/>
            <a:ext cx="1110962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b="1" i="1" dirty="0">
                <a:solidFill>
                  <a:srgbClr val="FF0000"/>
                </a:solidFill>
                <a:latin typeface="Arial Narrow" panose="020B0606020202030204" pitchFamily="34" charset="0"/>
              </a:rPr>
              <a:t>La congregación está siendo zarandeada, para seleccionar la iglesia</a:t>
            </a:r>
          </a:p>
        </p:txBody>
      </p:sp>
    </p:spTree>
    <p:extLst>
      <p:ext uri="{BB962C8B-B14F-4D97-AF65-F5344CB8AC3E}">
        <p14:creationId xmlns:p14="http://schemas.microsoft.com/office/powerpoint/2010/main" val="41223730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464" y="192506"/>
            <a:ext cx="11774905" cy="6432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42091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8379" y="160420"/>
            <a:ext cx="9063789" cy="63045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41334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251012" y="128338"/>
            <a:ext cx="11743764" cy="6513094"/>
          </a:xfrm>
          <a:blipFill>
            <a:blip r:embed="rId2"/>
            <a:tile tx="0" ty="0" sx="100000" sy="100000" flip="none" algn="tl"/>
          </a:blipFill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s-CO" sz="3600" dirty="0" smtClean="0">
                <a:solidFill>
                  <a:srgbClr val="FF0000"/>
                </a:solidFill>
              </a:rPr>
              <a:t>Mat. 7:21-23.</a:t>
            </a:r>
          </a:p>
          <a:p>
            <a:pPr marL="0" indent="0" algn="ctr">
              <a:buNone/>
            </a:pPr>
            <a:r>
              <a:rPr lang="es-CO" sz="3600" dirty="0" smtClean="0"/>
              <a:t>“No </a:t>
            </a:r>
            <a:r>
              <a:rPr lang="es-CO" sz="3600" dirty="0"/>
              <a:t>todo el que me dice: Señor, Señor, entrará en el Reino de los cielos, sino el que hiciere la voluntad de mi Padre que está en los cielos. </a:t>
            </a:r>
            <a:r>
              <a:rPr lang="es-CO" sz="3600" dirty="0" smtClean="0"/>
              <a:t>22 </a:t>
            </a:r>
            <a:r>
              <a:rPr lang="es-CO" sz="3600" dirty="0"/>
              <a:t>Muchos me dirán [en] aquel día: Señor, Señor, ¿no profetizamos [en] tu nombre, y [en] tu nombre sacamos demonios, y [en] tu nombre hicimos muchas grandezas? </a:t>
            </a:r>
            <a:r>
              <a:rPr lang="es-CO" sz="3600" dirty="0" smtClean="0"/>
              <a:t>23 </a:t>
            </a:r>
            <a:r>
              <a:rPr lang="es-CO" sz="3600" dirty="0"/>
              <a:t>Y entonces les confesaré: Nunca os conocí; apartaos de mí, obradores de </a:t>
            </a:r>
            <a:r>
              <a:rPr lang="es-CO" sz="3600" dirty="0" smtClean="0"/>
              <a:t>maldad”.</a:t>
            </a:r>
          </a:p>
          <a:p>
            <a:pPr marL="0" indent="0" algn="ctr">
              <a:buNone/>
            </a:pPr>
            <a:r>
              <a:rPr lang="es-CO" sz="3600" dirty="0" smtClean="0"/>
              <a:t>Según el texto, inclusive en la congregación, existen dos grupos, los que solamente dicen: Señor, Señor, y los que de todo corazón quieren hacer la voluntad de Dios. </a:t>
            </a:r>
          </a:p>
          <a:p>
            <a:pPr marL="0" indent="0" algn="ctr">
              <a:buNone/>
            </a:pPr>
            <a:endParaRPr lang="es-CO" sz="3500" b="1" i="1" dirty="0" smtClean="0"/>
          </a:p>
          <a:p>
            <a:pPr marL="0" indent="0" algn="ctr">
              <a:buNone/>
            </a:pPr>
            <a:r>
              <a:rPr lang="es-CO" sz="3500" b="1" i="1" dirty="0" smtClean="0"/>
              <a:t>Mi invitación es que no te conformes con formar parte </a:t>
            </a:r>
            <a:r>
              <a:rPr lang="es-CO" sz="3500" b="1" i="1" dirty="0" smtClean="0"/>
              <a:t>de la congregación: </a:t>
            </a:r>
            <a:r>
              <a:rPr lang="es-CO" sz="3500" b="1" i="1" dirty="0" smtClean="0"/>
              <a:t>Esfuérzate por pertenecer al remanente, De lo contrario te perderás.</a:t>
            </a:r>
            <a:endParaRPr lang="es-CO" sz="3500" b="1" i="1" dirty="0"/>
          </a:p>
        </p:txBody>
      </p:sp>
    </p:spTree>
    <p:extLst>
      <p:ext uri="{BB962C8B-B14F-4D97-AF65-F5344CB8AC3E}">
        <p14:creationId xmlns:p14="http://schemas.microsoft.com/office/powerpoint/2010/main" val="2626518978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210</TotalTime>
  <Words>491</Words>
  <Application>Microsoft Office PowerPoint</Application>
  <PresentationFormat>Panorámica</PresentationFormat>
  <Paragraphs>18</Paragraphs>
  <Slides>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9</vt:i4>
      </vt:variant>
    </vt:vector>
  </HeadingPairs>
  <TitlesOfParts>
    <vt:vector size="14" baseType="lpstr">
      <vt:lpstr>Arial</vt:lpstr>
      <vt:lpstr>Arial Narrow</vt:lpstr>
      <vt:lpstr>Calibri</vt:lpstr>
      <vt:lpstr>Calibri Light</vt:lpstr>
      <vt:lpstr>Tema de Office</vt:lpstr>
      <vt:lpstr>LA IGLESIA DE DIOS NO LA CONSTITUYE TOLA CONGREGACIÓN. </vt:lpstr>
      <vt:lpstr>LA MENSAJERA DE DIOS, ELENA G W DICE</vt:lpstr>
      <vt:lpstr>Muchos se congregan en el templo, por diferentes razones; más no por relacionarse más y más con Cristo. 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IGLESIA DE DIOS NO ES TODA LA CONGREGACIÓN</dc:title>
  <dc:creator>Usuario de Windows</dc:creator>
  <cp:lastModifiedBy>Usuario de Windows</cp:lastModifiedBy>
  <cp:revision>7</cp:revision>
  <dcterms:created xsi:type="dcterms:W3CDTF">2019-01-13T16:30:33Z</dcterms:created>
  <dcterms:modified xsi:type="dcterms:W3CDTF">2019-01-16T20:49:22Z</dcterms:modified>
</cp:coreProperties>
</file>